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1" r:id="rId12"/>
    <p:sldId id="28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80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476672"/>
            <a:ext cx="6840760" cy="1894362"/>
          </a:xfrm>
        </p:spPr>
        <p:txBody>
          <a:bodyPr>
            <a:noAutofit/>
          </a:bodyPr>
          <a:lstStyle/>
          <a:p>
            <a:pPr algn="ctr"/>
            <a: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 матери </a:t>
            </a:r>
            <a: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произведениях русской литературы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005064"/>
            <a:ext cx="3435896" cy="1944216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Шумская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учитель русского языка и литературы: Карпова Елена Валерьевна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5301208"/>
            <a:ext cx="3657600" cy="5829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/>
              <a:t>Л.М. Куликова</a:t>
            </a:r>
          </a:p>
          <a:p>
            <a:pPr algn="ctr">
              <a:buNone/>
            </a:pPr>
            <a:r>
              <a:rPr lang="ru-RU" sz="2000" b="1" dirty="0" smtClean="0"/>
              <a:t>(год рождения – 1960)</a:t>
            </a:r>
            <a:endParaRPr lang="ru-RU" sz="2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04048" y="4005064"/>
            <a:ext cx="3657600" cy="6115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«Свиделись» 2007г.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C:\Users\Nadezda\Desktop\8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92768"/>
            <a:ext cx="3384376" cy="4496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C:\Users\Nadezda\Desktop\img20.jpg"/>
          <p:cNvPicPr>
            <a:picLocks noChangeAspect="1" noChangeArrowheads="1"/>
          </p:cNvPicPr>
          <p:nvPr/>
        </p:nvPicPr>
        <p:blipFill>
          <a:blip r:embed="rId3" cstate="print"/>
          <a:srcRect l="45977" b="11111"/>
          <a:stretch>
            <a:fillRect/>
          </a:stretch>
        </p:blipFill>
        <p:spPr bwMode="auto">
          <a:xfrm>
            <a:off x="5076056" y="1412776"/>
            <a:ext cx="3384376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435280" cy="92211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 матери в изобразительном искусстве</a:t>
            </a:r>
            <a:endParaRPr lang="ru-RU" sz="3600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4" name="Picture 2" descr="C:\Users\Nadezda\Desktop\986835-94ed6875fed68480496b47278141cae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007296" cy="331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Nadezda\Desktop\sergej-gerasimov-mat-partizana-fragment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455396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 матери в изобразительном искусстве</a:t>
            </a:r>
            <a:endParaRPr lang="ru-RU" sz="2800" dirty="0"/>
          </a:p>
        </p:txBody>
      </p:sp>
      <p:pic>
        <p:nvPicPr>
          <p:cNvPr id="24578" name="Picture 2" descr="C:\Users\Nadezda\Desktop\9829b4a0e9f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902822" cy="457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79" name="Picture 3" descr="C:\Users\Nadezda\Desktop\4262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12776"/>
            <a:ext cx="46192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«Женщина с ребенком на руках»</a:t>
            </a:r>
            <a:endParaRPr lang="ru-RU" sz="32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5517232"/>
            <a:ext cx="3657600" cy="5109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/>
              <a:t>С.Г. </a:t>
            </a:r>
            <a:r>
              <a:rPr lang="ru-RU" sz="2800" b="1" dirty="0" err="1" smtClean="0"/>
              <a:t>Островой</a:t>
            </a:r>
            <a:r>
              <a:rPr lang="ru-RU" sz="2800" b="1" dirty="0" smtClean="0"/>
              <a:t> </a:t>
            </a:r>
          </a:p>
          <a:p>
            <a:pPr algn="ctr">
              <a:buNone/>
            </a:pPr>
            <a:r>
              <a:rPr lang="ru-RU" sz="2800" b="1" dirty="0" smtClean="0"/>
              <a:t>(1911-2005)</a:t>
            </a:r>
            <a:endParaRPr lang="ru-RU" sz="2800" b="1" dirty="0"/>
          </a:p>
        </p:txBody>
      </p:sp>
      <p:pic>
        <p:nvPicPr>
          <p:cNvPr id="10243" name="Picture 3" descr="C:\Users\Nadezda\Desktop\остро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38437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Nadezda\Desktop\17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08964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Лики матерей в мировой культуре</a:t>
            </a:r>
            <a:endParaRPr lang="ru-RU" sz="3200" b="1" cap="none" dirty="0">
              <a:ln w="1270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C:\Users\Nadezda\Desktop\0000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252028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Nadezda\Desktop\scale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16832"/>
            <a:ext cx="310636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Nadezda\Desktop\1461821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052736"/>
            <a:ext cx="25922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3528392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«Человеку мало надо…» 1973 г.</a:t>
            </a:r>
            <a:endParaRPr lang="ru-RU" sz="4000" b="1" cap="none" dirty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60032" y="5373216"/>
            <a:ext cx="3754760" cy="79898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/>
              <a:t>Р.И. Рождественский </a:t>
            </a:r>
          </a:p>
          <a:p>
            <a:pPr algn="ctr">
              <a:buNone/>
            </a:pPr>
            <a:r>
              <a:rPr lang="ru-RU" b="1" dirty="0" smtClean="0"/>
              <a:t>(1932-1994)</a:t>
            </a:r>
            <a:endParaRPr lang="ru-RU" b="1" dirty="0"/>
          </a:p>
        </p:txBody>
      </p:sp>
      <p:pic>
        <p:nvPicPr>
          <p:cNvPr id="12290" name="Picture 2" descr="C:\Users\Nadezda\Desktop\2cb6281e899d53644c6e5f1011dfb17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48680"/>
            <a:ext cx="3945632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Nadezda\Desktop\3150.jpg"/>
          <p:cNvPicPr>
            <a:picLocks noChangeAspect="1" noChangeArrowheads="1"/>
          </p:cNvPicPr>
          <p:nvPr/>
        </p:nvPicPr>
        <p:blipFill>
          <a:blip r:embed="rId3" cstate="print"/>
          <a:srcRect l="61424"/>
          <a:stretch>
            <a:fillRect/>
          </a:stretch>
        </p:blipFill>
        <p:spPr bwMode="auto">
          <a:xfrm>
            <a:off x="683568" y="2420888"/>
            <a:ext cx="3312368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88843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«Берегите матерей» 1976 г.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23528" y="4437112"/>
            <a:ext cx="3960440" cy="7989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/>
              <a:t>Р.Г. Гамзатов </a:t>
            </a:r>
          </a:p>
          <a:p>
            <a:pPr algn="ctr">
              <a:buNone/>
            </a:pPr>
            <a:r>
              <a:rPr lang="ru-RU" sz="2800" b="1" dirty="0" smtClean="0"/>
              <a:t>(1923-2003)</a:t>
            </a:r>
            <a:endParaRPr lang="ru-RU" sz="2800" b="1" dirty="0"/>
          </a:p>
        </p:txBody>
      </p:sp>
      <p:pic>
        <p:nvPicPr>
          <p:cNvPr id="13314" name="Picture 2" descr="C:\Users\Nadezda\Desktop\1200px-The_Great_Avar_poet_Hamzatil_Ras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538300" cy="399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Nadezda\Desktop\img14.jpg"/>
          <p:cNvPicPr>
            <a:picLocks noChangeAspect="1" noChangeArrowheads="1"/>
          </p:cNvPicPr>
          <p:nvPr/>
        </p:nvPicPr>
        <p:blipFill>
          <a:blip r:embed="rId3" cstate="print"/>
          <a:srcRect l="1176" t="4851" r="39763" b="3801"/>
          <a:stretch>
            <a:fillRect/>
          </a:stretch>
        </p:blipFill>
        <p:spPr bwMode="auto">
          <a:xfrm>
            <a:off x="5292080" y="1844824"/>
            <a:ext cx="3312368" cy="3842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824536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«Тарас </a:t>
            </a:r>
            <a:r>
              <a:rPr lang="ru-RU" b="1" cap="none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Бульба</a:t>
            </a:r>
            <a:r>
              <a:rPr lang="ru-RU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1842 г.  </a:t>
            </a:r>
            <a:endParaRPr lang="ru-RU" b="1" cap="none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940152" y="4437112"/>
            <a:ext cx="2915816" cy="6549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/>
              <a:t>Н.В. Гоголь </a:t>
            </a:r>
          </a:p>
          <a:p>
            <a:pPr algn="ctr">
              <a:buNone/>
            </a:pPr>
            <a:r>
              <a:rPr lang="ru-RU" b="1" dirty="0" smtClean="0"/>
              <a:t>(1809-1852)</a:t>
            </a:r>
            <a:endParaRPr lang="ru-RU" b="1" dirty="0"/>
          </a:p>
        </p:txBody>
      </p:sp>
      <p:pic>
        <p:nvPicPr>
          <p:cNvPr id="14338" name="Picture 2" descr="C:\Users\Nadezda\Desktop\scale_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4664"/>
            <a:ext cx="2757853" cy="3960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 descr="C:\Users\Nadezda\Desktop\тарас бульб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554461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12160" y="5877272"/>
            <a:ext cx="3131840" cy="65496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Н.А. Некрасов </a:t>
            </a:r>
          </a:p>
          <a:p>
            <a:pPr algn="ctr">
              <a:buNone/>
            </a:pPr>
            <a:r>
              <a:rPr lang="ru-RU" b="1" dirty="0" smtClean="0"/>
              <a:t>(1821-1878)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95536" y="332656"/>
            <a:ext cx="8208912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«Внимая ужасам войны» 1855 г.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 descr="C:\Users\Nadezda\Desktop\Крамской Иван Николаевич Портрет поэта Николая Алексеевича Некрасова 1877 Холст, масло 75 х 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276872"/>
            <a:ext cx="2304256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3" name="Picture 3" descr="C:\Users\Nadezda\Desktop\img12.jpg"/>
          <p:cNvPicPr>
            <a:picLocks noChangeAspect="1" noChangeArrowheads="1"/>
          </p:cNvPicPr>
          <p:nvPr/>
        </p:nvPicPr>
        <p:blipFill>
          <a:blip r:embed="rId3" cstate="print"/>
          <a:srcRect l="4545" t="11111" r="11364" b="11111"/>
          <a:stretch>
            <a:fillRect/>
          </a:stretch>
        </p:blipFill>
        <p:spPr bwMode="auto">
          <a:xfrm>
            <a:off x="323528" y="1268760"/>
            <a:ext cx="5760640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564904"/>
            <a:ext cx="4104456" cy="106613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«Письмо матери» 1924 г.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5589240"/>
            <a:ext cx="3538736" cy="100811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С.А. Есенин </a:t>
            </a:r>
          </a:p>
          <a:p>
            <a:pPr algn="ctr">
              <a:buNone/>
            </a:pPr>
            <a:r>
              <a:rPr lang="ru-RU" b="1" dirty="0" smtClean="0"/>
              <a:t>(1895-1925)</a:t>
            </a:r>
            <a:endParaRPr lang="ru-RU" b="1" dirty="0"/>
          </a:p>
        </p:txBody>
      </p:sp>
      <p:pic>
        <p:nvPicPr>
          <p:cNvPr id="16386" name="Picture 2" descr="C:\Users\Nadezda\Desktop\есен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72408" cy="5306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560840" cy="2088232"/>
          </a:xfrm>
        </p:spPr>
        <p:txBody>
          <a:bodyPr>
            <a:noAutofit/>
          </a:bodyPr>
          <a:lstStyle/>
          <a:p>
            <a:pPr algn="ctr"/>
            <a:r>
              <a:rPr lang="ru-RU" sz="4000" cap="none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 матери в произведениях русской литературы</a:t>
            </a:r>
            <a:endParaRPr lang="ru-RU" sz="4000" cap="none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Nadezda\Desktop\453178386_w640_h640_kartina-po-nome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348880"/>
            <a:ext cx="3816424" cy="419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Nadezda\Desktop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44279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Nadezda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40968"/>
            <a:ext cx="4933594" cy="308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C:\Users\Nadezda\Desktop\дементь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126" y="188641"/>
            <a:ext cx="4039353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4211960" cy="158417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«Баллада</a:t>
            </a:r>
            <a:b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 матери» </a:t>
            </a:r>
            <a:b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1971 г.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76056" y="3356992"/>
            <a:ext cx="3657600" cy="9430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А.Д. Дементьев</a:t>
            </a:r>
          </a:p>
          <a:p>
            <a:pPr algn="ctr">
              <a:buNone/>
            </a:pPr>
            <a:r>
              <a:rPr lang="ru-RU" b="1" dirty="0" smtClean="0"/>
              <a:t>(1928-2018)</a:t>
            </a:r>
            <a:endParaRPr lang="ru-RU" b="1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5661248"/>
            <a:ext cx="3657600" cy="7269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Ю.В. </a:t>
            </a:r>
            <a:r>
              <a:rPr lang="ru-RU" b="1" dirty="0" err="1" smtClean="0"/>
              <a:t>Друнина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(1924-1991)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4008" y="836712"/>
            <a:ext cx="3945632" cy="532656"/>
          </a:xfrm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800" b="1" cap="all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«Зинка» 1944 г.</a:t>
            </a:r>
            <a:endParaRPr lang="ru-RU" sz="2800" b="1" cap="all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8434" name="Picture 2" descr="C:\Users\Nadezda\Desktop\друн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384376" cy="47978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5" name="Picture 3" descr="C:\Users\Nadezda\Desktop\i (5).jpg"/>
          <p:cNvPicPr>
            <a:picLocks noChangeAspect="1" noChangeArrowheads="1"/>
          </p:cNvPicPr>
          <p:nvPr/>
        </p:nvPicPr>
        <p:blipFill>
          <a:blip r:embed="rId3" cstate="print"/>
          <a:srcRect l="4568" t="4061" r="55838" b="12690"/>
          <a:stretch>
            <a:fillRect/>
          </a:stretch>
        </p:blipFill>
        <p:spPr bwMode="auto">
          <a:xfrm>
            <a:off x="5292080" y="1412776"/>
            <a:ext cx="259228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484784"/>
            <a:ext cx="4032448" cy="13541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«Матерь человеческая» </a:t>
            </a:r>
            <a:br>
              <a:rPr lang="ru-RU" sz="32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1969 г. </a:t>
            </a:r>
            <a:endParaRPr lang="ru-RU" sz="3200" b="1" cap="none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2" name="Picture 2" descr="C:\Users\Nadezda\Desktop\закрутки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3816424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9552" y="558924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В.А. </a:t>
            </a:r>
            <a:r>
              <a:rPr lang="ru-RU" sz="2000" b="1" dirty="0" err="1" smtClean="0"/>
              <a:t>Закруткин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(1908-1984)</a:t>
            </a:r>
            <a:endParaRPr lang="ru-RU" sz="2000" b="1" dirty="0"/>
          </a:p>
        </p:txBody>
      </p:sp>
      <p:pic>
        <p:nvPicPr>
          <p:cNvPr id="20483" name="Picture 3" descr="C:\Users\Nadezda\Desktop\img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248472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283968" cy="200223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«Повесть о настоящем человеке» 1946 г.</a:t>
            </a:r>
            <a:endParaRPr lang="ru-RU" sz="3600" b="1" cap="none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16016" y="5373216"/>
            <a:ext cx="3657600" cy="7269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/>
              <a:t>Б.Н. Полевой</a:t>
            </a:r>
          </a:p>
          <a:p>
            <a:pPr algn="ctr">
              <a:buNone/>
            </a:pPr>
            <a:r>
              <a:rPr lang="ru-RU" sz="2800" b="1" dirty="0" smtClean="0"/>
              <a:t>(1908-1981)</a:t>
            </a:r>
            <a:endParaRPr lang="ru-RU" sz="2800" b="1" dirty="0"/>
          </a:p>
        </p:txBody>
      </p:sp>
      <p:pic>
        <p:nvPicPr>
          <p:cNvPr id="21506" name="Picture 2" descr="C:\Users\Nadezda\Desktop\поле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3823320" cy="47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3" descr="C:\Users\Nadezda\Desktop\2264345-1.jpg"/>
          <p:cNvPicPr>
            <a:picLocks noChangeAspect="1" noChangeArrowheads="1"/>
          </p:cNvPicPr>
          <p:nvPr/>
        </p:nvPicPr>
        <p:blipFill>
          <a:blip r:embed="rId3" cstate="print"/>
          <a:srcRect l="12069" t="29741" r="12069" b="13362"/>
          <a:stretch>
            <a:fillRect/>
          </a:stretch>
        </p:blipFill>
        <p:spPr bwMode="auto">
          <a:xfrm>
            <a:off x="899592" y="2708920"/>
            <a:ext cx="2920632" cy="3356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104456" cy="149817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>
                  <a:solidFill>
                    <a:srgbClr val="FF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«Родные детки» 2011 г.</a:t>
            </a:r>
            <a:endParaRPr lang="ru-RU" b="1" cap="none" spc="50" dirty="0">
              <a:ln w="11430">
                <a:solidFill>
                  <a:srgbClr val="FF0000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1560" y="5373216"/>
            <a:ext cx="2376264" cy="7269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Лана Альтер</a:t>
            </a:r>
            <a:endParaRPr lang="ru-RU" b="1" dirty="0"/>
          </a:p>
        </p:txBody>
      </p:sp>
      <p:pic>
        <p:nvPicPr>
          <p:cNvPr id="22530" name="Picture 2" descr="C:\Users\Nadezda\Desktop\7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085696" cy="457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531" name="Picture 3" descr="C:\Users\Nadezda\Desktop\post_5b45b4d8f37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16832"/>
            <a:ext cx="4208502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032448" cy="43784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Милые мамы, будьте здоровы и счастливы!</a:t>
            </a:r>
            <a:endParaRPr lang="ru-RU" sz="4000" b="1" cap="none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5602" name="Picture 2" descr="C:\Users\Nadezda\Desktop\54c3810f01fe97ae04906de0cd9fa425--pino-creative-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243401" cy="5832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38138"/>
          </a:xfrm>
        </p:spPr>
        <p:txBody>
          <a:bodyPr>
            <a:prstTxWarp prst="textInflateTo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cap="none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b="1" cap="none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6" name="Picture 2" descr="C:\Users\Nadezda\Desktop\3f74c33e00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00808"/>
            <a:ext cx="3736981" cy="4797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5301208"/>
            <a:ext cx="3466728" cy="122413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К.Г. Паустовский </a:t>
            </a:r>
          </a:p>
          <a:p>
            <a:pPr algn="ctr">
              <a:buNone/>
            </a:pPr>
            <a:r>
              <a:rPr lang="ru-RU" b="1" dirty="0" smtClean="0"/>
              <a:t>(1892-1968)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355976" y="4581128"/>
            <a:ext cx="4478216" cy="74868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«Телеграмма» 1946 г.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Nadezda\Desktop\RecentPlaces паустовский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456384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Nadezda\Desktop\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863413" cy="2897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4104456" cy="533548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n w="10541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900" b="1" dirty="0" smtClean="0">
                <a:ln w="10541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«Капитанская дочка» 1836 г.</a:t>
            </a:r>
            <a:endParaRPr lang="ru-RU" b="1" dirty="0" smtClean="0">
              <a:ln w="10541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572000" y="5445224"/>
            <a:ext cx="4046168" cy="7269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А.С. Пушкин </a:t>
            </a:r>
          </a:p>
          <a:p>
            <a:pPr algn="ctr">
              <a:buNone/>
            </a:pPr>
            <a:r>
              <a:rPr lang="ru-RU" b="1" dirty="0" smtClean="0"/>
              <a:t>(1799-1837)</a:t>
            </a:r>
            <a:endParaRPr lang="ru-RU" b="1" dirty="0"/>
          </a:p>
        </p:txBody>
      </p:sp>
      <p:pic>
        <p:nvPicPr>
          <p:cNvPr id="3075" name="Picture 3" descr="C:\Users\Nadezda\Desktop\8c08182944d98450526ce922df432d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3816424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Nadezda\Desktop\102176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3312368" cy="38884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932040" y="5301208"/>
            <a:ext cx="3657600" cy="5829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«Мать» 1906 г. </a:t>
            </a:r>
            <a:endParaRPr lang="ru-RU" sz="32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Nadezda\Desktop\горький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657600" cy="43729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539552" y="54452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М. Горький </a:t>
            </a:r>
          </a:p>
          <a:p>
            <a:pPr algn="ctr"/>
            <a:r>
              <a:rPr lang="ru-RU" b="1" dirty="0" smtClean="0"/>
              <a:t>(1868-1936)</a:t>
            </a:r>
            <a:endParaRPr lang="ru-RU" b="1" dirty="0"/>
          </a:p>
        </p:txBody>
      </p:sp>
      <p:pic>
        <p:nvPicPr>
          <p:cNvPr id="4099" name="Picture 3" descr="C:\Users\Nadezda\Desktop\bd3439170827ea5718e49350c1d199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980728"/>
            <a:ext cx="2880320" cy="4032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4725144"/>
            <a:ext cx="4824536" cy="132474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«Матерь человеческая» </a:t>
            </a:r>
          </a:p>
          <a:p>
            <a:pPr algn="ctr">
              <a:buNone/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1969 г. 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Nadezda\Desktop\закруткин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573813" cy="486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4048" y="522920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В.А. </a:t>
            </a:r>
            <a:r>
              <a:rPr lang="ru-RU" sz="2000" b="1" dirty="0" err="1" smtClean="0"/>
              <a:t>Закруткин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(1908-1984)</a:t>
            </a:r>
            <a:endParaRPr lang="ru-RU" sz="2000" b="1" dirty="0"/>
          </a:p>
        </p:txBody>
      </p:sp>
      <p:pic>
        <p:nvPicPr>
          <p:cNvPr id="5123" name="Picture 3" descr="C:\Users\Nadezda\Desktop\rhDO0RORL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48680"/>
            <a:ext cx="2793116" cy="4032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23528" y="5301208"/>
            <a:ext cx="3466728" cy="6549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/>
              <a:t>Н.В. Гоголь </a:t>
            </a:r>
          </a:p>
          <a:p>
            <a:pPr algn="ctr">
              <a:buNone/>
            </a:pPr>
            <a:r>
              <a:rPr lang="ru-RU" b="1" dirty="0" smtClean="0"/>
              <a:t>(1809-1852) 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716016" y="4869160"/>
            <a:ext cx="3657600" cy="87099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«Тарас </a:t>
            </a:r>
            <a:r>
              <a:rPr lang="ru-RU" sz="32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Бульба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1842 г. 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Nadezda\Desktop\Гогол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528392" cy="4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8" name="Picture 4" descr="C:\Users\Nadezda\Desktop\img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24847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5229200"/>
            <a:ext cx="4042792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2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«Третий сын» 1936 г.</a:t>
            </a:r>
            <a:endParaRPr lang="ru-RU" sz="2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88024" y="5445224"/>
            <a:ext cx="3657600" cy="7269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А.П. Платонов</a:t>
            </a:r>
          </a:p>
          <a:p>
            <a:pPr algn="ctr">
              <a:buNone/>
            </a:pPr>
            <a:r>
              <a:rPr lang="ru-RU" b="1" dirty="0" smtClean="0"/>
              <a:t>(1899-1951) </a:t>
            </a:r>
            <a:endParaRPr lang="ru-RU" b="1" dirty="0"/>
          </a:p>
        </p:txBody>
      </p:sp>
      <p:pic>
        <p:nvPicPr>
          <p:cNvPr id="7170" name="Picture 2" descr="C:\Users\Nadezda\Desktop\плато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3984166" cy="4717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0953" t="16316" r="35760" b="22298"/>
          <a:stretch>
            <a:fillRect/>
          </a:stretch>
        </p:blipFill>
        <p:spPr bwMode="auto">
          <a:xfrm>
            <a:off x="827584" y="1772816"/>
            <a:ext cx="2376264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5301208"/>
            <a:ext cx="3657600" cy="8709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/>
              <a:t>В.П. Астафьев </a:t>
            </a:r>
          </a:p>
          <a:p>
            <a:pPr algn="ctr">
              <a:buNone/>
            </a:pPr>
            <a:r>
              <a:rPr lang="ru-RU" b="1" dirty="0" smtClean="0"/>
              <a:t>(1924-2001) 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499992" y="5157192"/>
            <a:ext cx="4377680" cy="8709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«Записка» 1980 г.</a:t>
            </a:r>
            <a:endParaRPr lang="ru-RU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Nadezda\Desktop\астафь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60040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Nadezda\Desktop\scale_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139952" cy="339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441</TotalTime>
  <Words>284</Words>
  <Application>Microsoft Office PowerPoint</Application>
  <PresentationFormat>Экран (4:3)</PresentationFormat>
  <Paragraphs>65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Эркер</vt:lpstr>
      <vt:lpstr>Образ матери  в произведениях русской литературы</vt:lpstr>
      <vt:lpstr>Образ матери в произведениях русской литературы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Образ матери в изобразительном искусстве</vt:lpstr>
      <vt:lpstr>Образ матери в изобразительном искусстве</vt:lpstr>
      <vt:lpstr>«Женщина с ребенком на руках»</vt:lpstr>
      <vt:lpstr>Лики матерей в мировой культуре</vt:lpstr>
      <vt:lpstr>«Человеку мало надо…» 1973 г.</vt:lpstr>
      <vt:lpstr>«Берегите матерей» 1976 г.</vt:lpstr>
      <vt:lpstr>«Тарас Бульба» 1842 г.  </vt:lpstr>
      <vt:lpstr>Слайд 18</vt:lpstr>
      <vt:lpstr>«Письмо матери» 1924 г.</vt:lpstr>
      <vt:lpstr>Слайд 20</vt:lpstr>
      <vt:lpstr>Слайд 21</vt:lpstr>
      <vt:lpstr>«Матерь человеческая»  1969 г. </vt:lpstr>
      <vt:lpstr>«Повесть о настоящем человеке» 1946 г.</vt:lpstr>
      <vt:lpstr>«Родные детки» 2011 г.</vt:lpstr>
      <vt:lpstr>Милые мамы, будьте здоровы и счастливы!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 матери в произведениях русской литературы</dc:title>
  <dc:creator>Nadezda</dc:creator>
  <cp:lastModifiedBy>Acer</cp:lastModifiedBy>
  <cp:revision>45</cp:revision>
  <dcterms:created xsi:type="dcterms:W3CDTF">2021-12-14T09:36:35Z</dcterms:created>
  <dcterms:modified xsi:type="dcterms:W3CDTF">2024-11-06T12:33:22Z</dcterms:modified>
</cp:coreProperties>
</file>